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267" r:id="rId57"/>
    <p:sldId id="269" r:id="rId58"/>
    <p:sldId id="270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27" dt="2021-11-21T20:37:19.5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88458" autoAdjust="0"/>
  </p:normalViewPr>
  <p:slideViewPr>
    <p:cSldViewPr snapToGrid="0">
      <p:cViewPr>
        <p:scale>
          <a:sx n="100" d="100"/>
          <a:sy n="100" d="100"/>
        </p:scale>
        <p:origin x="23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1-11-21T20:43:54.744" v="7943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19T15:08:04.302" v="4104" actId="108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0:31.596" v="4017" actId="108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1-11-18T15:40:59.037" v="2587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1-11-18T14:24:43.830" v="2116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mod">
          <ac:chgData name="Weifeng Xu" userId="e7aed605-a3dd-4d5a-a692-a87037af107b" providerId="ADAL" clId="{51BD2A79-80D4-433F-A732-2B17722F1121}" dt="2021-11-18T14:24:46.648" v="2117" actId="1076"/>
          <ac:picMkLst>
            <pc:docMk/>
            <pc:sldMk cId="1745657891" sldId="278"/>
            <ac:picMk id="19" creationId="{81FC4FA9-5356-4145-82FE-CB549113066D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21T14:45:13.358" v="6812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1-11-14T00:22:53.682" v="492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1-11-18T14:26:53.191" v="2125" actId="1076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8T14:26:53.191" v="2125" actId="1076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14T02:48:56.628" v="614" actId="6549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14T02:48:56.628" v="614" actId="6549"/>
          <ac:spMkLst>
            <pc:docMk/>
            <pc:sldMk cId="2958228393" sldId="280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51BD2A79-80D4-433F-A732-2B17722F1121}" dt="2021-11-21T20:40:25.205" v="7852" actId="20577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1T20:40:25.205" v="7852" actId="20577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">
        <pc:chgData name="Weifeng Xu" userId="e7aed605-a3dd-4d5a-a692-a87037af107b" providerId="ADAL" clId="{51BD2A79-80D4-433F-A732-2B17722F1121}" dt="2021-11-21T20:40:53.604" v="7857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1T20:40:53.604" v="7857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19T00:36:31.813" v="3012"/>
        <pc:sldMkLst>
          <pc:docMk/>
          <pc:sldMk cId="2166721562" sldId="287"/>
        </pc:sldMkLst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1T14:28:51.554" v="6729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1T14:28:51.554" v="6729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8T15:54:16.632" v="2782" actId="1076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1-11-18T15:54:16.632" v="2782" actId="1076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mod">
          <ac:chgData name="Weifeng Xu" userId="e7aed605-a3dd-4d5a-a692-a87037af107b" providerId="ADAL" clId="{51BD2A79-80D4-433F-A732-2B17722F1121}" dt="2021-11-18T15:54:00.421" v="2777" actId="1076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new mod">
        <pc:chgData name="Weifeng Xu" userId="e7aed605-a3dd-4d5a-a692-a87037af107b" providerId="ADAL" clId="{51BD2A79-80D4-433F-A732-2B17722F1121}" dt="2021-11-14T17:05:39.155" v="641" actId="22"/>
        <pc:sldMkLst>
          <pc:docMk/>
          <pc:sldMk cId="93316492" sldId="306"/>
        </pc:sldMkLst>
        <pc:picChg chg="add">
          <ac:chgData name="Weifeng Xu" userId="e7aed605-a3dd-4d5a-a692-a87037af107b" providerId="ADAL" clId="{51BD2A79-80D4-433F-A732-2B17722F1121}" dt="2021-11-14T17:05:39.155" v="641" actId="22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5T03:41:54.760" v="1207" actId="14100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19T02:49:28.598" v="3996" actId="114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19T02:49:28.598" v="3996" actId="114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0T13:35:53.450" v="5975" actId="2057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1-11-21T20:42:48.921" v="7922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1T20:42:48.921" v="7922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1T15:02:34.247" v="7057" actId="20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1T15:02:34.247" v="7057" actId="20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21T16:20:55.522" v="7342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21T16:20:55.522" v="7342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1T16:21:14.057" v="7343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1-11-21T16:21:14.057" v="7343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1T20:19:20.229" v="7515" actId="10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mod">
          <ac:chgData name="Weifeng Xu" userId="e7aed605-a3dd-4d5a-a692-a87037af107b" providerId="ADAL" clId="{51BD2A79-80D4-433F-A732-2B17722F1121}" dt="2021-11-21T20:19:20.229" v="7515" actId="108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1T20:06:52.295" v="7461" actId="108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 err="1"/>
              <a:t>awk</a:t>
            </a:r>
            <a:r>
              <a:rPr lang="en-US" dirty="0"/>
              <a:t>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39.png"/><Relationship Id="rId16" Type="http://schemas.openxmlformats.org/officeDocument/2006/relationships/image" Target="../media/image41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4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recovery </a:t>
            </a:r>
          </a:p>
          <a:p>
            <a:pPr lvl="1"/>
            <a:r>
              <a:rPr lang="en-US" dirty="0"/>
              <a:t>Save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116231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https://www.dropbox.com/s/6sjdecon9c1f7rl/mft.csv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2" descr="Free Download icon | Download icons PNG, ICO or ICNS">
            <a:extLst>
              <a:ext uri="{FF2B5EF4-FFF2-40B4-BE49-F238E27FC236}">
                <a16:creationId xmlns:a16="http://schemas.microsoft.com/office/drawing/2014/main" id="{81FC4FA9-5356-4145-82FE-CB549113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0573" y="68423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4927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https://www.dropbox.com/s/cbxcx1276udxrnn/UsnJrnl_2020-11-28_12-15-14.csv</a:t>
            </a:r>
          </a:p>
        </p:txBody>
      </p:sp>
      <p:pic>
        <p:nvPicPr>
          <p:cNvPr id="1026" name="Picture 2" descr="Free Download icon | Download icons PNG, ICO or ICNS">
            <a:extLst>
              <a:ext uri="{FF2B5EF4-FFF2-40B4-BE49-F238E27FC236}">
                <a16:creationId xmlns:a16="http://schemas.microsoft.com/office/drawing/2014/main" id="{565D0BBD-2380-4332-B6C6-A69944B2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780" y="139491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corruption / keep a clear state during NTFS transactions </a:t>
            </a:r>
          </a:p>
          <a:p>
            <a:pPr lvl="2"/>
            <a:r>
              <a:rPr lang="en-US" dirty="0"/>
              <a:t>because if one transactions has multiple operations</a:t>
            </a:r>
          </a:p>
          <a:p>
            <a:r>
              <a:rPr lang="en-US" dirty="0"/>
              <a:t>What is clear state?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Transaction types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DeleteIndexEntryAllocaton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transactions-&gt;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record</a:t>
            </a:r>
          </a:p>
          <a:p>
            <a:r>
              <a:rPr lang="en-US" dirty="0"/>
              <a:t>Three types of transaction records needed for maintain a clear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DeallocateFileRecordSegment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/>
              <a:t>contains a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that is associated with the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chemeClr val="accent6"/>
                </a:solidFill>
              </a:rPr>
              <a:t>file name</a:t>
            </a:r>
          </a:p>
          <a:p>
            <a:pPr lvl="1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pic>
        <p:nvPicPr>
          <p:cNvPr id="6" name="Picture 2" descr="Free Download icon | Download icons PNG, ICO or ICNS">
            <a:extLst>
              <a:ext uri="{FF2B5EF4-FFF2-40B4-BE49-F238E27FC236}">
                <a16:creationId xmlns:a16="http://schemas.microsoft.com/office/drawing/2014/main" id="{CB9F5D02-E7F4-457A-9D68-86E735D9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524" y="1300513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2646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 from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from </a:t>
            </a:r>
            <a:r>
              <a:rPr lang="en-US" dirty="0" err="1">
                <a:solidFill>
                  <a:srgbClr val="00B0F0"/>
                </a:solidFill>
              </a:rPr>
              <a:t>DeallocateFileRecordSegment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chemeClr val="accent6"/>
                </a:solidFill>
              </a:rPr>
              <a:t>file name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408856"/>
            <a:ext cx="108552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80" y="5530334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not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no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32436</TotalTime>
  <Words>3643</Words>
  <Application>Microsoft Office PowerPoint</Application>
  <PresentationFormat>Widescreen</PresentationFormat>
  <Paragraphs>368</Paragraphs>
  <Slides>60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Remark: $LogFile can’t not be used for file recovery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2021-11-21T20:43:55Z</dcterms:modified>
</cp:coreProperties>
</file>